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tiff" ContentType="image/tif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57" r:id="rId2"/>
  </p:sldIdLst>
  <p:sldSz cx="9144000" cy="6858000" type="screen4x3"/>
  <p:notesSz cx="6761163" cy="98821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6909"/>
    <a:srgbClr val="CC0000"/>
    <a:srgbClr val="B7FBD7"/>
    <a:srgbClr val="CCFF99"/>
    <a:srgbClr val="CC66FF"/>
    <a:srgbClr val="CC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91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5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5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2D102ED-A2F7-4FB9-A275-24BE8FEC767B}" type="datetimeFigureOut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6490"/>
            <a:ext cx="2930574" cy="495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386490"/>
            <a:ext cx="2930574" cy="495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F43B58-9F38-44D3-9968-00758EC7D4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2836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4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0" y="0"/>
            <a:ext cx="2930574" cy="494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E6778E4-29FD-40C8-8295-DF3FC9716C29}" type="datetimeFigureOut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1363"/>
            <a:ext cx="4938713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1" y="4694834"/>
            <a:ext cx="5409562" cy="44469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490"/>
            <a:ext cx="2930574" cy="494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0" y="9386490"/>
            <a:ext cx="2930574" cy="494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7E31E4D-D384-44AA-A6CD-FD1435200D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1656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00314D-BA44-49C2-BDFA-819819F88CC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48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A5E90-14E7-4763-9D1C-B2EE5FF5A279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435C7-7C01-49DD-A92C-ADE11BA6B7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D9673-E5EA-488B-A03D-0C7D71800C1B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2CB1F-93E6-42DD-A5B0-D783B8E366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2BB7C-7B81-41F0-81BA-9E3EF3695A80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F8A2-89EC-4EDD-B675-126CF841E0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B750C-3D6A-4C83-AD16-145081D87F1A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D34BB-F1C8-4389-BFFC-A890BEF580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E0662-E5FB-4238-B163-CD7C8CE0D104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063D-43F4-42F6-8DB0-21D54B700D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21836-F5A7-4EBC-BAAC-4FA7A61E6662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EA1B-52D2-4243-835C-1248304B48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5C72B-D894-4AE5-9022-A9F7B6BDEE39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F900D-0F67-43BE-8845-BC620B524C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6C33-D7AE-4E7D-92EF-9AE7D9DD9B0B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42C3A-B551-4BE7-8F5D-E11EB0DF8A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26DBC-8DD5-4C16-BF2F-F36B1FF20981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F74A1-1F7C-4612-AA5E-4CBA236281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02550-ED8B-49BC-BA75-656A1479DCC1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6B7FF-D77B-4B5F-B6EF-83C872DC11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8AD7-6E15-422E-A2A6-BFAEC573B226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BAA7-B38D-47D3-B35B-E9CB6E13CB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6E27D1-1FA1-4C2E-8105-C9C72D6C7827}" type="datetime1">
              <a:rPr lang="ru-RU"/>
              <a:pPr>
                <a:defRPr/>
              </a:pPr>
              <a:t>23.06.2025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E5468B-ECD4-4EE9-A294-32B039C5C9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3"/>
          <p:cNvSpPr>
            <a:spLocks noChangeArrowheads="1"/>
          </p:cNvSpPr>
          <p:nvPr/>
        </p:nvSpPr>
        <p:spPr bwMode="auto">
          <a:xfrm>
            <a:off x="15528" y="1381163"/>
            <a:ext cx="5055549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Краснодарского края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Краснодарского края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политика и развитие гражданского общества»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победитель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краевого конкурса по отбору проектов местных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«Благоустройство общественной территории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селе Глафировка Щербиновского района»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будет реализован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инициативе жителей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села Глафировка Щербиновского района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инициативной группы –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Гаврилюк Марина Александровна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реализации проекта: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Краснодарский край,</a:t>
            </a:r>
          </a:p>
          <a:p>
            <a:pPr algn="ct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Щербиновский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район,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 Глафировка, ул. Ленина, 30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640"/>
            <a:ext cx="3888432" cy="864096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0" y="5157192"/>
            <a:ext cx="1031866" cy="1003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416" y="5682270"/>
            <a:ext cx="1982584" cy="117573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rightnessContrast bright="48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978425"/>
            <a:ext cx="346974" cy="357534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3856" y="673878"/>
            <a:ext cx="3642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Визуализация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215666"/>
            <a:ext cx="811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85884" y="1196497"/>
            <a:ext cx="14185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00892" y="1643050"/>
            <a:ext cx="185738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2066" y="1643050"/>
            <a:ext cx="1857388" cy="123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2066" y="4214818"/>
            <a:ext cx="185738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00892" y="2928934"/>
            <a:ext cx="185738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4214818"/>
            <a:ext cx="185738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72066" y="2928934"/>
            <a:ext cx="1857388" cy="120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86404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4535</TotalTime>
  <Words>82</Words>
  <Application>Microsoft Office PowerPoint</Application>
  <PresentationFormat>Экран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А. Панченко</dc:creator>
  <cp:lastModifiedBy>Operator</cp:lastModifiedBy>
  <cp:revision>372</cp:revision>
  <cp:lastPrinted>2024-06-06T08:26:36Z</cp:lastPrinted>
  <dcterms:created xsi:type="dcterms:W3CDTF">2017-09-20T15:15:20Z</dcterms:created>
  <dcterms:modified xsi:type="dcterms:W3CDTF">2025-06-23T13:47:21Z</dcterms:modified>
</cp:coreProperties>
</file>