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9144000" cy="6858000" type="screen4x3"/>
  <p:notesSz cx="6761163" cy="98821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6909"/>
    <a:srgbClr val="CC0000"/>
    <a:srgbClr val="B7FBD7"/>
    <a:srgbClr val="CCFF99"/>
    <a:srgbClr val="CC66FF"/>
    <a:srgbClr val="CC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2D102ED-A2F7-4FB9-A275-24BE8FEC767B}" type="datetimeFigureOut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649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38649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F43B58-9F38-44D3-9968-00758EC7D4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836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6778E4-29FD-40C8-8295-DF3FC9716C29}" type="datetimeFigureOut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694834"/>
            <a:ext cx="5409562" cy="44469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49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38649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E31E4D-D384-44AA-A6CD-FD1435200D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1656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00314D-BA44-49C2-BDFA-819819F88CC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48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A5E90-14E7-4763-9D1C-B2EE5FF5A279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435C7-7C01-49DD-A92C-ADE11BA6B7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9673-E5EA-488B-A03D-0C7D71800C1B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CB1F-93E6-42DD-A5B0-D783B8E366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2BB7C-7B81-41F0-81BA-9E3EF3695A80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F8A2-89EC-4EDD-B675-126CF841E0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750C-3D6A-4C83-AD16-145081D87F1A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34BB-F1C8-4389-BFFC-A890BEF580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0662-E5FB-4238-B163-CD7C8CE0D104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063D-43F4-42F6-8DB0-21D54B700D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1836-F5A7-4EBC-BAAC-4FA7A61E6662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EA1B-52D2-4243-835C-1248304B48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C72B-D894-4AE5-9022-A9F7B6BDEE39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900D-0F67-43BE-8845-BC620B524C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6C33-D7AE-4E7D-92EF-9AE7D9DD9B0B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42C3A-B551-4BE7-8F5D-E11EB0DF8A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6DBC-8DD5-4C16-BF2F-F36B1FF20981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74A1-1F7C-4612-AA5E-4CBA236281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02550-ED8B-49BC-BA75-656A1479DCC1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B7FF-D77B-4B5F-B6EF-83C872DC1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8AD7-6E15-422E-A2A6-BFAEC573B226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BAA7-B38D-47D3-B35B-E9CB6E13CB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E27D1-1FA1-4C2E-8105-C9C72D6C7827}" type="datetime1">
              <a:rPr lang="ru-RU"/>
              <a:pPr>
                <a:defRPr/>
              </a:pPr>
              <a:t>27.06.2024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E5468B-ECD4-4EE9-A294-32B039C5C9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3"/>
          <p:cNvSpPr>
            <a:spLocks noChangeArrowheads="1"/>
          </p:cNvSpPr>
          <p:nvPr/>
        </p:nvSpPr>
        <p:spPr bwMode="auto">
          <a:xfrm>
            <a:off x="15528" y="1381163"/>
            <a:ext cx="5055549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Краснодарского края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политика и развитие гражданского общества»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победитель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конкурса по отбору проектов местных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«Обустройство скейт-парка в селе Глафировка Щербиновского района»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будет реализован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инициативе жителей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Глафировка Щербиновского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инициативной группы –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Кулиш Артем Анатольевич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реализации проекта: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Краснодарский край,</a:t>
            </a:r>
          </a:p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Щербиновский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Глафировка, ул. Ленина, 30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3888432" cy="864096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0" y="5157192"/>
            <a:ext cx="1031866" cy="1003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060" y="5622293"/>
            <a:ext cx="1982584" cy="11757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rightnessContrast bright="48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978425"/>
            <a:ext cx="346974" cy="35753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3856" y="673878"/>
            <a:ext cx="3642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Визуализация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215666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85884" y="1196497"/>
            <a:ext cx="1418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86380" y="1571612"/>
            <a:ext cx="17859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3768" y="1643050"/>
            <a:ext cx="1762121" cy="135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3143248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768" y="3429000"/>
            <a:ext cx="178595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86404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4511</TotalTime>
  <Words>81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А. Панченко</dc:creator>
  <cp:lastModifiedBy>Operator</cp:lastModifiedBy>
  <cp:revision>364</cp:revision>
  <cp:lastPrinted>2024-06-06T08:26:36Z</cp:lastPrinted>
  <dcterms:created xsi:type="dcterms:W3CDTF">2017-09-20T15:15:20Z</dcterms:created>
  <dcterms:modified xsi:type="dcterms:W3CDTF">2024-06-27T11:17:00Z</dcterms:modified>
</cp:coreProperties>
</file>